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2204864"/>
            <a:ext cx="6477000" cy="18288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ІСТОРІЯ СВІТОВОЇ КУЛЬТУРИ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38400" y="6021288"/>
            <a:ext cx="6705600" cy="685800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5069160"/>
          </a:xfrm>
        </p:spPr>
        <p:txBody>
          <a:bodyPr>
            <a:normAutofit fontScale="925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Бичко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Сучасна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філософія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XIX–XX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ст.) //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Філософія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Курс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лекцій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1994.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 Наук. ред. В.М.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Шейко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К.: Кондор, 2006. – 404 с.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Радзієвський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 О.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теорію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субкультур: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нариси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субкультурології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: Логос, 2013. 276 с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художньої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Західна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Європа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XIX-XX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ст. [Текст] 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підруч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для студ.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мистецтва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/ В. 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Шейко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О.А.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Гаврюшенко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О. В. Кравченко 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акад.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Х. : ХДАК, 2001. 205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ОЗНАЙОМЛЕННЯ З ОСОБЛИВОСТЯМИ КУЛЬТУРИ УКРАЇНЦІВ, ВІДОМІ МИТЦІ КУЛЬТУРИ НАШОЇ КРАЇНИ ТИХ ЧАСІВ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Цінування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повага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різноманітності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мультикультурності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аналізувати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тенденції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індустрії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гостинності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рекреаційного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1-21_12-44-2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-73410" y="-223998"/>
            <a:ext cx="9217410" cy="708199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44-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44-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44-2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44-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hoto_2021-01-21_12-44-2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</TotalTime>
  <Words>177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Обычная</vt:lpstr>
      <vt:lpstr>ІСТОРІЯ СВІТОВОЇ КУЛЬТУРИ</vt:lpstr>
      <vt:lpstr>Мета дисципліни</vt:lpstr>
      <vt:lpstr>Компетенції</vt:lpstr>
      <vt:lpstr>Слайд 4</vt:lpstr>
      <vt:lpstr>Слайд 5</vt:lpstr>
      <vt:lpstr>Слайд 6</vt:lpstr>
      <vt:lpstr>Слайд 7</vt:lpstr>
      <vt:lpstr>Слайд 8</vt:lpstr>
      <vt:lpstr>Слайд 9</vt:lpstr>
      <vt:lpstr>Список рекомендованих джерел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СВІТОВОЇ КУЛЬТУРИ</dc:title>
  <dc:creator>Юдін Ілля Дмитрович</dc:creator>
  <cp:lastModifiedBy>iyudin</cp:lastModifiedBy>
  <cp:revision>4</cp:revision>
  <dcterms:created xsi:type="dcterms:W3CDTF">2021-01-21T10:30:04Z</dcterms:created>
  <dcterms:modified xsi:type="dcterms:W3CDTF">2021-01-21T14:49:52Z</dcterms:modified>
</cp:coreProperties>
</file>